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0"/>
  </p:notesMasterIdLst>
  <p:sldIdLst>
    <p:sldId id="256" r:id="rId2"/>
    <p:sldId id="262" r:id="rId3"/>
    <p:sldId id="282" r:id="rId4"/>
    <p:sldId id="259" r:id="rId5"/>
    <p:sldId id="260" r:id="rId6"/>
    <p:sldId id="283" r:id="rId7"/>
    <p:sldId id="284" r:id="rId8"/>
    <p:sldId id="279" r:id="rId9"/>
  </p:sldIdLst>
  <p:sldSz cx="9144000" cy="5143500" type="screen16x9"/>
  <p:notesSz cx="6858000" cy="9144000"/>
  <p:embeddedFontLst>
    <p:embeddedFont>
      <p:font typeface="Lato Light" panose="020F0302020204030203" charset="0"/>
      <p:regular r:id="rId11"/>
      <p:bold r:id="rId12"/>
      <p:italic r:id="rId13"/>
      <p:boldItalic r:id="rId14"/>
    </p:embeddedFont>
    <p:embeddedFont>
      <p:font typeface="Roboto Slab Light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2AEB23-4DC8-4D43-8A41-5E602A762A69}">
  <a:tblStyle styleId="{342AEB23-4DC8-4D43-8A41-5E602A762A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26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912140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214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Shape 4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764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297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656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19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819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102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32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Shape 2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" name="Shape 24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Shape 2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Shape 3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0" name="Shape 50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51" name="Shape 5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" name="Shape 53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54" name="Shape 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2" name="Shape 6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8327788" y="4664713"/>
            <a:ext cx="382244" cy="382244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2" name="Shape 82"/>
          <p:cNvGrpSpPr/>
          <p:nvPr/>
        </p:nvGrpSpPr>
        <p:grpSpPr>
          <a:xfrm>
            <a:off x="154025" y="4093698"/>
            <a:ext cx="508851" cy="478711"/>
            <a:chOff x="5972700" y="2330200"/>
            <a:chExt cx="411625" cy="387275"/>
          </a:xfrm>
        </p:grpSpPr>
        <p:sp>
          <p:nvSpPr>
            <p:cNvPr id="83" name="Shape 8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" name="Shape 85"/>
          <p:cNvGrpSpPr/>
          <p:nvPr/>
        </p:nvGrpSpPr>
        <p:grpSpPr>
          <a:xfrm>
            <a:off x="5222963" y="889722"/>
            <a:ext cx="292923" cy="464285"/>
            <a:chOff x="6718575" y="2318625"/>
            <a:chExt cx="256950" cy="407375"/>
          </a:xfrm>
        </p:grpSpPr>
        <p:sp>
          <p:nvSpPr>
            <p:cNvPr id="86" name="Shape 8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4A5C65"/>
              </a:buClr>
              <a:buSzPts val="3000"/>
              <a:buChar char="○"/>
              <a:defRPr sz="3000" i="1">
                <a:solidFill>
                  <a:srgbClr val="4A5C65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8pPr>
            <a:lvl9pPr lvl="8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9pPr>
          </a:lstStyle>
          <a:p>
            <a:endParaRPr/>
          </a:p>
        </p:txBody>
      </p:sp>
      <p:sp>
        <p:nvSpPr>
          <p:cNvPr id="95" name="Shape 95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" sz="9600" b="1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qua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16" name="Shape 316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17" name="Shape 31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9" name="Shape 319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20" name="Shape 32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28" name="Shape 32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Shape 34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Shape 3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Magenta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1" name="Shape 37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Shape 37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4" name="Shape 37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Shape 37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3" name="Shape 38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lang="en" sz="1200">
              <a:solidFill>
                <a:srgbClr val="A6BCC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4000" b="1" dirty="0" smtClean="0"/>
              <a:t>第六組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3200" dirty="0" smtClean="0"/>
              <a:t>專案主</a:t>
            </a:r>
            <a:r>
              <a:rPr lang="zh-TW" altLang="en-US" sz="3200" dirty="0"/>
              <a:t>題</a:t>
            </a:r>
            <a:r>
              <a:rPr lang="zh-TW" altLang="en-US" sz="4000" dirty="0" smtClean="0"/>
              <a:t>：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b="1" dirty="0" smtClean="0"/>
              <a:t>小恐龍下樓梯</a:t>
            </a:r>
            <a:endParaRPr lang="e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/>
          <p:nvPr/>
        </p:nvSpPr>
        <p:spPr>
          <a:xfrm>
            <a:off x="1082488" y="1286867"/>
            <a:ext cx="2224800" cy="2224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31" name="Shape 431"/>
          <p:cNvSpPr txBox="1">
            <a:spLocks noGrp="1"/>
          </p:cNvSpPr>
          <p:nvPr>
            <p:ph type="ctrTitle" idx="4294967295"/>
          </p:nvPr>
        </p:nvSpPr>
        <p:spPr>
          <a:xfrm>
            <a:off x="3489009" y="840982"/>
            <a:ext cx="47331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TW" altLang="en-US" sz="6000" b="1" dirty="0" smtClean="0"/>
              <a:t>專案</a:t>
            </a:r>
            <a:r>
              <a:rPr lang="zh-TW" altLang="en-US" sz="6000" b="1" dirty="0"/>
              <a:t>介紹</a:t>
            </a:r>
            <a:endParaRPr lang="en" sz="6000" b="1" dirty="0"/>
          </a:p>
        </p:txBody>
      </p:sp>
      <p:sp>
        <p:nvSpPr>
          <p:cNvPr id="432" name="Shape 432"/>
          <p:cNvSpPr txBox="1">
            <a:spLocks noGrp="1"/>
          </p:cNvSpPr>
          <p:nvPr>
            <p:ph type="subTitle" idx="4294967295"/>
          </p:nvPr>
        </p:nvSpPr>
        <p:spPr>
          <a:xfrm>
            <a:off x="3309012" y="1989177"/>
            <a:ext cx="5086204" cy="24449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zh-TW" altLang="en-US" sz="2400" dirty="0">
                <a:solidFill>
                  <a:schemeClr val="bg1"/>
                </a:solidFill>
              </a:rPr>
              <a:t>我們將以大家所熟悉的小朋友下樓梯作為這次專案的基底，把背景改為電路圖、樓梯為金幣、恐龍身上背了送貨的包包及帽子，以代表小組成員的系別，包括</a:t>
            </a:r>
            <a:r>
              <a:rPr lang="zh-TW" altLang="en-US" sz="2400" u="sng" dirty="0">
                <a:solidFill>
                  <a:schemeClr val="bg1"/>
                </a:solidFill>
              </a:rPr>
              <a:t>電子系</a:t>
            </a:r>
            <a:r>
              <a:rPr lang="zh-TW" altLang="en-US" sz="2400" dirty="0">
                <a:solidFill>
                  <a:schemeClr val="bg1"/>
                </a:solidFill>
              </a:rPr>
              <a:t>、</a:t>
            </a:r>
            <a:r>
              <a:rPr lang="zh-TW" altLang="en-US" sz="2400" u="sng" dirty="0">
                <a:solidFill>
                  <a:schemeClr val="bg1"/>
                </a:solidFill>
              </a:rPr>
              <a:t>金融系</a:t>
            </a:r>
            <a:r>
              <a:rPr lang="zh-TW" altLang="en-US" sz="2400" dirty="0">
                <a:solidFill>
                  <a:schemeClr val="bg1"/>
                </a:solidFill>
              </a:rPr>
              <a:t>和</a:t>
            </a:r>
            <a:r>
              <a:rPr lang="zh-TW" altLang="en-US" sz="2400" u="sng" dirty="0">
                <a:solidFill>
                  <a:schemeClr val="bg1"/>
                </a:solidFill>
              </a:rPr>
              <a:t>運籌系</a:t>
            </a:r>
            <a:r>
              <a:rPr lang="zh-TW" altLang="en-US" sz="2400" dirty="0">
                <a:solidFill>
                  <a:schemeClr val="bg1"/>
                </a:solidFill>
              </a:rPr>
              <a:t>。</a:t>
            </a:r>
          </a:p>
        </p:txBody>
      </p:sp>
      <p:grpSp>
        <p:nvGrpSpPr>
          <p:cNvPr id="433" name="Shape 433"/>
          <p:cNvGrpSpPr/>
          <p:nvPr/>
        </p:nvGrpSpPr>
        <p:grpSpPr>
          <a:xfrm>
            <a:off x="1313207" y="1454113"/>
            <a:ext cx="1447570" cy="1447577"/>
            <a:chOff x="6643075" y="3664250"/>
            <a:chExt cx="407950" cy="407975"/>
          </a:xfrm>
        </p:grpSpPr>
        <p:sp>
          <p:nvSpPr>
            <p:cNvPr id="434" name="Shape 43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6" name="Shape 436"/>
          <p:cNvGrpSpPr/>
          <p:nvPr/>
        </p:nvGrpSpPr>
        <p:grpSpPr>
          <a:xfrm rot="-587344">
            <a:off x="2021601" y="2822782"/>
            <a:ext cx="595166" cy="595133"/>
            <a:chOff x="576250" y="4319400"/>
            <a:chExt cx="442075" cy="442050"/>
          </a:xfrm>
        </p:grpSpPr>
        <p:sp>
          <p:nvSpPr>
            <p:cNvPr id="437" name="Shape 43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1" name="Shape 441"/>
          <p:cNvSpPr/>
          <p:nvPr/>
        </p:nvSpPr>
        <p:spPr>
          <a:xfrm>
            <a:off x="1242768" y="1773108"/>
            <a:ext cx="226251" cy="21606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2" name="Shape 442"/>
          <p:cNvSpPr/>
          <p:nvPr/>
        </p:nvSpPr>
        <p:spPr>
          <a:xfrm rot="2697328">
            <a:off x="2788737" y="2560658"/>
            <a:ext cx="343459" cy="32794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3" name="Shape 443"/>
          <p:cNvSpPr/>
          <p:nvPr/>
        </p:nvSpPr>
        <p:spPr>
          <a:xfrm>
            <a:off x="3024557" y="2243903"/>
            <a:ext cx="137570" cy="13142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4" name="Shape 444"/>
          <p:cNvSpPr/>
          <p:nvPr/>
        </p:nvSpPr>
        <p:spPr>
          <a:xfrm rot="1280404">
            <a:off x="1199137" y="2179504"/>
            <a:ext cx="137564" cy="131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80102_1808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7586" y="1410839"/>
            <a:ext cx="5694741" cy="3206422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64147" y="614863"/>
            <a:ext cx="2646878" cy="58477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遊戲執行狀況</a:t>
            </a:r>
            <a:endParaRPr lang="zh-TW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8770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ctrTitle"/>
          </p:nvPr>
        </p:nvSpPr>
        <p:spPr>
          <a:xfrm>
            <a:off x="2886100" y="1756452"/>
            <a:ext cx="33717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altLang="en-US" sz="3200" b="1" dirty="0">
                <a:solidFill>
                  <a:srgbClr val="4A5C65"/>
                </a:solidFill>
              </a:rPr>
              <a:t>程式碼</a:t>
            </a:r>
            <a:r>
              <a:rPr lang="zh-TW" altLang="en-US" sz="3200" b="1" dirty="0" smtClean="0">
                <a:solidFill>
                  <a:srgbClr val="4A5C65"/>
                </a:solidFill>
              </a:rPr>
              <a:t>更改</a:t>
            </a:r>
            <a:endParaRPr lang="en" sz="3200" b="1" dirty="0">
              <a:solidFill>
                <a:srgbClr val="4A5C65"/>
              </a:solidFill>
            </a:endParaRPr>
          </a:p>
        </p:txBody>
      </p:sp>
      <p:sp>
        <p:nvSpPr>
          <p:cNvPr id="412" name="Shape 412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TW" dirty="0" smtClean="0"/>
              <a:t>What did we change?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1695235" y="1551398"/>
            <a:ext cx="2887039" cy="267765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 smtClean="0">
                <a:solidFill>
                  <a:schemeClr val="bg1"/>
                </a:solidFill>
              </a:rPr>
              <a:t>封面、人物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生命值</a:t>
            </a:r>
            <a:r>
              <a:rPr lang="en-US" altLang="zh-TW" sz="2800" dirty="0">
                <a:solidFill>
                  <a:schemeClr val="bg1"/>
                </a:solidFill>
              </a:rPr>
              <a:t>(3</a:t>
            </a:r>
            <a:r>
              <a:rPr lang="en-US" altLang="zh-TW" sz="2800" dirty="0">
                <a:solidFill>
                  <a:schemeClr val="bg1"/>
                </a:solidFill>
                <a:sym typeface="Wingdings" panose="05000000000000000000" pitchFamily="2" charset="2"/>
              </a:rPr>
              <a:t>5</a:t>
            </a:r>
            <a:r>
              <a:rPr lang="en-US" altLang="zh-TW" sz="2800" dirty="0">
                <a:solidFill>
                  <a:schemeClr val="bg1"/>
                </a:solidFill>
              </a:rPr>
              <a:t>)</a:t>
            </a: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字體</a:t>
            </a:r>
            <a:r>
              <a:rPr lang="zh-TW" altLang="en-US" sz="2800" dirty="0" smtClean="0">
                <a:solidFill>
                  <a:schemeClr val="bg1"/>
                </a:solidFill>
              </a:rPr>
              <a:t>顏色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582274" y="1551398"/>
            <a:ext cx="3030877" cy="267765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重力變</a:t>
            </a:r>
            <a:r>
              <a:rPr lang="en-US" altLang="zh-TW" sz="2800" dirty="0">
                <a:solidFill>
                  <a:schemeClr val="bg1"/>
                </a:solidFill>
              </a:rPr>
              <a:t>4</a:t>
            </a:r>
            <a:r>
              <a:rPr lang="zh-TW" altLang="en-US" sz="2800" dirty="0">
                <a:solidFill>
                  <a:schemeClr val="bg1"/>
                </a:solidFill>
              </a:rPr>
              <a:t>倍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難度門檻提高</a:t>
            </a:r>
            <a:r>
              <a:rPr lang="en-US" altLang="zh-TW" sz="2800" dirty="0">
                <a:solidFill>
                  <a:schemeClr val="bg1"/>
                </a:solidFill>
              </a:rPr>
              <a:t>(500</a:t>
            </a:r>
            <a:r>
              <a:rPr lang="en-US" altLang="zh-TW" sz="2800" dirty="0">
                <a:solidFill>
                  <a:schemeClr val="bg1"/>
                </a:solidFill>
                <a:sym typeface="Wingdings" panose="05000000000000000000" pitchFamily="2" charset="2"/>
              </a:rPr>
              <a:t>600</a:t>
            </a:r>
            <a:r>
              <a:rPr lang="en-US" altLang="zh-TW" sz="2800" dirty="0">
                <a:solidFill>
                  <a:schemeClr val="bg1"/>
                </a:solidFill>
              </a:rPr>
              <a:t>)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移動速度變</a:t>
            </a:r>
            <a:r>
              <a:rPr lang="zh-TW" altLang="en-US" sz="2800" dirty="0" smtClean="0">
                <a:solidFill>
                  <a:schemeClr val="bg1"/>
                </a:solidFill>
              </a:rPr>
              <a:t>快</a:t>
            </a:r>
            <a:endParaRPr lang="en" altLang="zh-TW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Record_2017-12-26-18-50-07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3315" y="1380588"/>
            <a:ext cx="5928191" cy="3334608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13708" y="613277"/>
            <a:ext cx="2646878" cy="58477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實際操作狀</a:t>
            </a:r>
            <a:r>
              <a:rPr lang="zh-TW" altLang="en-US" sz="3200" b="1" dirty="0">
                <a:solidFill>
                  <a:schemeClr val="bg1"/>
                </a:solidFill>
              </a:rPr>
              <a:t>態</a:t>
            </a:r>
          </a:p>
        </p:txBody>
      </p:sp>
    </p:spTree>
    <p:extLst>
      <p:ext uri="{BB962C8B-B14F-4D97-AF65-F5344CB8AC3E}">
        <p14:creationId xmlns:p14="http://schemas.microsoft.com/office/powerpoint/2010/main" val="64832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>
            <a:spLocks noGrp="1"/>
          </p:cNvSpPr>
          <p:nvPr>
            <p:ph type="ctrTitle" idx="4294967295"/>
          </p:nvPr>
        </p:nvSpPr>
        <p:spPr>
          <a:xfrm>
            <a:off x="685800" y="1242170"/>
            <a:ext cx="65937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6000" b="1" dirty="0" smtClean="0">
                <a:solidFill>
                  <a:srgbClr val="FFB600"/>
                </a:solidFill>
              </a:rPr>
              <a:t>日後改善方案</a:t>
            </a:r>
            <a:endParaRPr lang="en" sz="6000" b="1" dirty="0">
              <a:solidFill>
                <a:srgbClr val="FFB600"/>
              </a:solidFill>
            </a:endParaRPr>
          </a:p>
        </p:txBody>
      </p:sp>
      <p:sp>
        <p:nvSpPr>
          <p:cNvPr id="404" name="Shape 404"/>
          <p:cNvSpPr txBox="1">
            <a:spLocks noGrp="1"/>
          </p:cNvSpPr>
          <p:nvPr>
            <p:ph type="subTitle" idx="4294967295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將執行問題再深入探討，並解決。</a:t>
            </a:r>
            <a:endParaRPr lang="en-US" altLang="zh-TW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把背景人物畫得更精美完善。</a:t>
            </a:r>
            <a:endParaRPr lang="en-US" altLang="zh-TW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增加關卡難度。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pic>
        <p:nvPicPr>
          <p:cNvPr id="405" name="Shape 40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7362" y="198488"/>
            <a:ext cx="2071500" cy="20715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5647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ctrTitle" idx="4294967295"/>
          </p:nvPr>
        </p:nvSpPr>
        <p:spPr>
          <a:xfrm>
            <a:off x="1898150" y="1907843"/>
            <a:ext cx="5232115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7200" dirty="0" smtClean="0">
                <a:solidFill>
                  <a:srgbClr val="FFFFFF"/>
                </a:solidFill>
              </a:rPr>
              <a:t>Thank</a:t>
            </a:r>
            <a:r>
              <a:rPr lang="zh-TW" altLang="en-US" sz="7200" dirty="0" smtClean="0">
                <a:solidFill>
                  <a:srgbClr val="FFFFFF"/>
                </a:solidFill>
              </a:rPr>
              <a:t> </a:t>
            </a:r>
            <a:r>
              <a:rPr lang="en-US" altLang="zh-TW" sz="7200" dirty="0" smtClean="0">
                <a:solidFill>
                  <a:srgbClr val="FFFFFF"/>
                </a:solidFill>
              </a:rPr>
              <a:t>you for your attention</a:t>
            </a:r>
            <a:r>
              <a:rPr lang="en" sz="7200" dirty="0" smtClean="0">
                <a:solidFill>
                  <a:srgbClr val="FFFFFF"/>
                </a:solidFill>
              </a:rPr>
              <a:t>!</a:t>
            </a:r>
            <a:endParaRPr lang="en" sz="7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133</Words>
  <Application>Microsoft Office PowerPoint</Application>
  <PresentationFormat>如螢幕大小 (16:9)</PresentationFormat>
  <Paragraphs>18</Paragraphs>
  <Slides>8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Lato Light</vt:lpstr>
      <vt:lpstr>Wingdings</vt:lpstr>
      <vt:lpstr>Roboto Slab Light</vt:lpstr>
      <vt:lpstr>Arial</vt:lpstr>
      <vt:lpstr>Kent template</vt:lpstr>
      <vt:lpstr>第六組  專案主題： 小恐龍下樓梯</vt:lpstr>
      <vt:lpstr>專案介紹</vt:lpstr>
      <vt:lpstr>PowerPoint 簡報</vt:lpstr>
      <vt:lpstr>程式碼更改</vt:lpstr>
      <vt:lpstr>PowerPoint 簡報</vt:lpstr>
      <vt:lpstr>PowerPoint 簡報</vt:lpstr>
      <vt:lpstr>日後改善方案</vt:lpstr>
      <vt:lpstr>Thank you for your attention!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小恐龍下樓梯 </dc:title>
  <cp:lastModifiedBy>盧佳箴</cp:lastModifiedBy>
  <cp:revision>11</cp:revision>
  <dcterms:modified xsi:type="dcterms:W3CDTF">2018-01-02T10:36:01Z</dcterms:modified>
</cp:coreProperties>
</file>